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4"/>
  </p:notes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60" r:id="rId13"/>
  </p:sldIdLst>
  <p:sldSz cx="12192000" cy="6858000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B53E0-078C-435A-88E7-68639966D3C5}" type="datetimeFigureOut">
              <a:rPr lang="pt-BR" smtClean="0"/>
              <a:t>19/08/2020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4F521-F1DE-4D87-9865-D53D0503AD4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9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0047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506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00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135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058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34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017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84F521-F1DE-4D87-9865-D53D0503AD4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997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3080" cy="613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/>
          <p:cNvPicPr/>
          <p:nvPr/>
        </p:nvPicPr>
        <p:blipFill>
          <a:blip r:embed="rId14"/>
          <a:stretch/>
        </p:blipFill>
        <p:spPr>
          <a:xfrm>
            <a:off x="10964520" y="6165360"/>
            <a:ext cx="911520" cy="1055520"/>
          </a:xfrm>
          <a:prstGeom prst="rect">
            <a:avLst/>
          </a:prstGeom>
          <a:ln>
            <a:noFill/>
          </a:ln>
        </p:spPr>
      </p:pic>
      <p:grpSp>
        <p:nvGrpSpPr>
          <p:cNvPr id="7" name="Group 1"/>
          <p:cNvGrpSpPr/>
          <p:nvPr/>
        </p:nvGrpSpPr>
        <p:grpSpPr>
          <a:xfrm>
            <a:off x="9432360" y="6381360"/>
            <a:ext cx="1845720" cy="301320"/>
            <a:chOff x="9432360" y="6381360"/>
            <a:chExt cx="1845720" cy="301320"/>
          </a:xfrm>
        </p:grpSpPr>
        <p:sp>
          <p:nvSpPr>
            <p:cNvPr id="2" name="CustomShape 2"/>
            <p:cNvSpPr/>
            <p:nvPr/>
          </p:nvSpPr>
          <p:spPr>
            <a:xfrm>
              <a:off x="9552600" y="6381360"/>
              <a:ext cx="172548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1400" b="1" strike="noStrike" spc="-1">
                  <a:solidFill>
                    <a:srgbClr val="282882"/>
                  </a:solidFill>
                  <a:latin typeface="Segoe UI"/>
                  <a:ea typeface="Segoe UI"/>
                </a:rPr>
                <a:t>leforte</a:t>
              </a:r>
              <a:r>
                <a:rPr lang="pt-BR" sz="1400" b="0" strike="noStrike" spc="-1">
                  <a:solidFill>
                    <a:srgbClr val="282882"/>
                  </a:solidFill>
                  <a:latin typeface="Segoe UI"/>
                  <a:ea typeface="Segoe UI"/>
                </a:rPr>
                <a:t>.com.br</a:t>
              </a:r>
              <a:endParaRPr lang="pt-BR" sz="1400" b="0" strike="noStrike" spc="-1">
                <a:latin typeface="Arial"/>
              </a:endParaRPr>
            </a:p>
          </p:txBody>
        </p:sp>
        <p:pic>
          <p:nvPicPr>
            <p:cNvPr id="3" name="Imagem 9"/>
            <p:cNvPicPr/>
            <p:nvPr/>
          </p:nvPicPr>
          <p:blipFill>
            <a:blip r:embed="rId15"/>
            <a:stretch/>
          </p:blipFill>
          <p:spPr>
            <a:xfrm>
              <a:off x="9432360" y="6457680"/>
              <a:ext cx="141480" cy="164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m 6"/>
          <p:cNvPicPr/>
          <p:nvPr/>
        </p:nvPicPr>
        <p:blipFill>
          <a:blip r:embed="rId14"/>
          <a:stretch/>
        </p:blipFill>
        <p:spPr>
          <a:xfrm>
            <a:off x="1867320" y="6165360"/>
            <a:ext cx="911520" cy="1055520"/>
          </a:xfrm>
          <a:prstGeom prst="rect">
            <a:avLst/>
          </a:prstGeom>
          <a:ln>
            <a:noFill/>
          </a:ln>
        </p:spPr>
      </p:pic>
      <p:grpSp>
        <p:nvGrpSpPr>
          <p:cNvPr id="43" name="Group 1"/>
          <p:cNvGrpSpPr/>
          <p:nvPr/>
        </p:nvGrpSpPr>
        <p:grpSpPr>
          <a:xfrm>
            <a:off x="335520" y="6381360"/>
            <a:ext cx="1845360" cy="301320"/>
            <a:chOff x="335520" y="6381360"/>
            <a:chExt cx="1845360" cy="301320"/>
          </a:xfrm>
        </p:grpSpPr>
        <p:sp>
          <p:nvSpPr>
            <p:cNvPr id="44" name="CustomShape 2"/>
            <p:cNvSpPr/>
            <p:nvPr/>
          </p:nvSpPr>
          <p:spPr>
            <a:xfrm>
              <a:off x="455400" y="6381360"/>
              <a:ext cx="1725480" cy="301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>
                <a:lnSpc>
                  <a:spcPct val="100000"/>
                </a:lnSpc>
              </a:pPr>
              <a:r>
                <a:rPr lang="pt-BR" sz="1400" b="1" strike="noStrike" spc="-1">
                  <a:solidFill>
                    <a:srgbClr val="282882"/>
                  </a:solidFill>
                  <a:latin typeface="Segoe UI"/>
                  <a:ea typeface="Segoe UI"/>
                </a:rPr>
                <a:t>leforte</a:t>
              </a:r>
              <a:r>
                <a:rPr lang="pt-BR" sz="1400" b="0" strike="noStrike" spc="-1">
                  <a:solidFill>
                    <a:srgbClr val="282882"/>
                  </a:solidFill>
                  <a:latin typeface="Segoe UI"/>
                  <a:ea typeface="Segoe UI"/>
                </a:rPr>
                <a:t>.com.br</a:t>
              </a:r>
              <a:endParaRPr lang="pt-BR" sz="1400" b="0" strike="noStrike" spc="-1">
                <a:latin typeface="Arial"/>
              </a:endParaRPr>
            </a:p>
          </p:txBody>
        </p:sp>
        <p:pic>
          <p:nvPicPr>
            <p:cNvPr id="45" name="Imagem 9"/>
            <p:cNvPicPr/>
            <p:nvPr/>
          </p:nvPicPr>
          <p:blipFill>
            <a:blip r:embed="rId15"/>
            <a:stretch/>
          </p:blipFill>
          <p:spPr>
            <a:xfrm>
              <a:off x="335520" y="6457680"/>
              <a:ext cx="141480" cy="16452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46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7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m 3"/>
          <p:cNvPicPr/>
          <p:nvPr/>
        </p:nvPicPr>
        <p:blipFill>
          <a:blip r:embed="rId2"/>
          <a:srcRect t="5365" b="12929"/>
          <a:stretch/>
        </p:blipFill>
        <p:spPr>
          <a:xfrm>
            <a:off x="0" y="0"/>
            <a:ext cx="12189600" cy="6855480"/>
          </a:xfrm>
          <a:prstGeom prst="rect">
            <a:avLst/>
          </a:prstGeom>
          <a:ln>
            <a:noFill/>
          </a:ln>
        </p:spPr>
      </p:pic>
      <p:pic>
        <p:nvPicPr>
          <p:cNvPr id="123" name="Imagem 4"/>
          <p:cNvPicPr/>
          <p:nvPr/>
        </p:nvPicPr>
        <p:blipFill>
          <a:blip r:embed="rId3"/>
          <a:srcRect r="34994"/>
          <a:stretch/>
        </p:blipFill>
        <p:spPr>
          <a:xfrm>
            <a:off x="-13237" y="-5760"/>
            <a:ext cx="7926840" cy="6855480"/>
          </a:xfrm>
          <a:prstGeom prst="rect">
            <a:avLst/>
          </a:prstGeom>
          <a:ln>
            <a:noFill/>
          </a:ln>
        </p:spPr>
      </p:pic>
      <p:sp>
        <p:nvSpPr>
          <p:cNvPr id="124" name="CustomShape 1"/>
          <p:cNvSpPr/>
          <p:nvPr/>
        </p:nvSpPr>
        <p:spPr>
          <a:xfrm>
            <a:off x="442080" y="1319400"/>
            <a:ext cx="748476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t-BR" sz="2400" b="1" spc="-1" dirty="0">
                <a:solidFill>
                  <a:srgbClr val="282882"/>
                </a:solidFill>
                <a:latin typeface="Segoe UI"/>
              </a:rPr>
              <a:t>Médico – MV- APPLE</a:t>
            </a:r>
            <a:endParaRPr lang="pt-BR" sz="2400" b="0" strike="noStrike" spc="-1" dirty="0">
              <a:latin typeface="Arial"/>
            </a:endParaRPr>
          </a:p>
        </p:txBody>
      </p:sp>
      <p:pic>
        <p:nvPicPr>
          <p:cNvPr id="125" name="Imagem 6"/>
          <p:cNvPicPr/>
          <p:nvPr/>
        </p:nvPicPr>
        <p:blipFill>
          <a:blip r:embed="rId4"/>
          <a:stretch/>
        </p:blipFill>
        <p:spPr>
          <a:xfrm>
            <a:off x="268200" y="-1148760"/>
            <a:ext cx="2065320" cy="2305800"/>
          </a:xfrm>
          <a:prstGeom prst="rect">
            <a:avLst/>
          </a:prstGeom>
          <a:ln>
            <a:noFill/>
          </a:ln>
        </p:spPr>
      </p:pic>
      <p:pic>
        <p:nvPicPr>
          <p:cNvPr id="126" name="Imagem 7"/>
          <p:cNvPicPr/>
          <p:nvPr/>
        </p:nvPicPr>
        <p:blipFill>
          <a:blip r:embed="rId4"/>
          <a:srcRect b="15711"/>
          <a:stretch/>
        </p:blipFill>
        <p:spPr>
          <a:xfrm>
            <a:off x="4333680" y="2406600"/>
            <a:ext cx="4726800" cy="444888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106920" y="6396480"/>
            <a:ext cx="2823120" cy="453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just">
              <a:lnSpc>
                <a:spcPct val="100000"/>
              </a:lnSpc>
            </a:pPr>
            <a:endParaRPr lang="pt-BR" sz="1200" b="0" strike="noStrike" spc="-1" dirty="0">
              <a:latin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50C46F6-0ED0-49BC-B341-93D9B5920B09}"/>
              </a:ext>
            </a:extLst>
          </p:cNvPr>
          <p:cNvPicPr/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90843" y="4670474"/>
            <a:ext cx="2489982" cy="1402456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6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7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"/>
          <p:cNvGrpSpPr/>
          <p:nvPr/>
        </p:nvGrpSpPr>
        <p:grpSpPr>
          <a:xfrm>
            <a:off x="0" y="0"/>
            <a:ext cx="12189600" cy="6855480"/>
            <a:chOff x="0" y="0"/>
            <a:chExt cx="12189600" cy="6855480"/>
          </a:xfrm>
        </p:grpSpPr>
        <p:sp>
          <p:nvSpPr>
            <p:cNvPr id="142" name="CustomShape 2"/>
            <p:cNvSpPr/>
            <p:nvPr/>
          </p:nvSpPr>
          <p:spPr>
            <a:xfrm>
              <a:off x="0" y="0"/>
              <a:ext cx="12189600" cy="6855480"/>
            </a:xfrm>
            <a:prstGeom prst="rect">
              <a:avLst/>
            </a:prstGeom>
            <a:solidFill>
              <a:srgbClr val="FF7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grpSp>
          <p:nvGrpSpPr>
            <p:cNvPr id="143" name="Group 3"/>
            <p:cNvGrpSpPr/>
            <p:nvPr/>
          </p:nvGrpSpPr>
          <p:grpSpPr>
            <a:xfrm>
              <a:off x="0" y="0"/>
              <a:ext cx="11536200" cy="6855480"/>
              <a:chOff x="0" y="0"/>
              <a:chExt cx="11536200" cy="6855480"/>
            </a:xfrm>
          </p:grpSpPr>
          <p:pic>
            <p:nvPicPr>
              <p:cNvPr id="144" name="Imagem 3"/>
              <p:cNvPicPr/>
              <p:nvPr/>
            </p:nvPicPr>
            <p:blipFill>
              <a:blip r:embed="rId2"/>
              <a:srcRect r="34994"/>
              <a:stretch/>
            </p:blipFill>
            <p:spPr>
              <a:xfrm>
                <a:off x="3609360" y="0"/>
                <a:ext cx="7926840" cy="685548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45" name="CustomShape 4"/>
              <p:cNvSpPr/>
              <p:nvPr/>
            </p:nvSpPr>
            <p:spPr>
              <a:xfrm>
                <a:off x="0" y="0"/>
                <a:ext cx="3735360" cy="68554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id="{753D8A70-E353-4411-9170-D78851E1E633}"/>
              </a:ext>
            </a:extLst>
          </p:cNvPr>
          <p:cNvSpPr txBox="1"/>
          <p:nvPr/>
        </p:nvSpPr>
        <p:spPr>
          <a:xfrm>
            <a:off x="2799471" y="2475914"/>
            <a:ext cx="3235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>
                <a:solidFill>
                  <a:schemeClr val="accent1"/>
                </a:solidFill>
              </a:rPr>
              <a:t>Obrigado!!!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F43C5E4-0BC6-4BC8-B82C-75551DF5C592}"/>
              </a:ext>
            </a:extLst>
          </p:cNvPr>
          <p:cNvPicPr/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0843" y="4670474"/>
            <a:ext cx="2489982" cy="1402456"/>
          </a:xfrm>
          <a:prstGeom prst="rect">
            <a:avLst/>
          </a:prstGeom>
          <a:noFill/>
          <a:ln>
            <a:noFill/>
            <a:prstDash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9C4535-70F5-4AB4-A665-69291AAE8D15}"/>
              </a:ext>
            </a:extLst>
          </p:cNvPr>
          <p:cNvSpPr txBox="1"/>
          <p:nvPr/>
        </p:nvSpPr>
        <p:spPr>
          <a:xfrm>
            <a:off x="6096000" y="3305908"/>
            <a:ext cx="5692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Entre com seu Login e senha do MV e aceite o termos de Uso. </a:t>
            </a:r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E5122E3-BF53-46AA-8EBE-BC03CC3DA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63" y="1675632"/>
            <a:ext cx="2394531" cy="518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6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9C4535-70F5-4AB4-A665-69291AAE8D15}"/>
              </a:ext>
            </a:extLst>
          </p:cNvPr>
          <p:cNvSpPr txBox="1"/>
          <p:nvPr/>
        </p:nvSpPr>
        <p:spPr>
          <a:xfrm>
            <a:off x="525194" y="2166425"/>
            <a:ext cx="2006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a Unidade. </a:t>
            </a:r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4AB8D0C-728A-484D-ACE5-B6F108C26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69" y="1744394"/>
            <a:ext cx="2304259" cy="498699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F7B687D-CDC4-44A1-BF75-BA9527BBE953}"/>
              </a:ext>
            </a:extLst>
          </p:cNvPr>
          <p:cNvSpPr txBox="1"/>
          <p:nvPr/>
        </p:nvSpPr>
        <p:spPr>
          <a:xfrm>
            <a:off x="5169083" y="2166425"/>
            <a:ext cx="2006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Após logado é possível alternar as  empresas, clicando em </a:t>
            </a:r>
            <a:r>
              <a:rPr lang="pt-BR" b="1" dirty="0"/>
              <a:t>Perfil</a:t>
            </a:r>
            <a:r>
              <a:rPr lang="pt-BR" dirty="0"/>
              <a:t>.</a:t>
            </a:r>
          </a:p>
        </p:txBody>
      </p:sp>
      <p:pic>
        <p:nvPicPr>
          <p:cNvPr id="9" name="Imagem 8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2C7CB316-2BC3-4440-BEF7-DA97303F0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7" y="1648264"/>
            <a:ext cx="2304260" cy="498699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15501D1-EE57-43BC-983C-D5B8976511E4}"/>
              </a:ext>
            </a:extLst>
          </p:cNvPr>
          <p:cNvSpPr/>
          <p:nvPr/>
        </p:nvSpPr>
        <p:spPr>
          <a:xfrm>
            <a:off x="9262403" y="3633295"/>
            <a:ext cx="590264" cy="281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1AC9C80-806E-4C33-9916-42ED605FD3D6}"/>
              </a:ext>
            </a:extLst>
          </p:cNvPr>
          <p:cNvSpPr/>
          <p:nvPr/>
        </p:nvSpPr>
        <p:spPr>
          <a:xfrm>
            <a:off x="9217276" y="6173372"/>
            <a:ext cx="590264" cy="2813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437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9C4535-70F5-4AB4-A665-69291AAE8D15}"/>
              </a:ext>
            </a:extLst>
          </p:cNvPr>
          <p:cNvSpPr txBox="1"/>
          <p:nvPr/>
        </p:nvSpPr>
        <p:spPr>
          <a:xfrm>
            <a:off x="651803" y="2191112"/>
            <a:ext cx="22035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Selecione meus pacientes para selecionar, pacientes internados em seu nome. </a:t>
            </a:r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9C5DEAA-65BF-451B-A8A8-2A60D37D4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76" y="1555103"/>
            <a:ext cx="2203591" cy="47806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D0B4F7B-954B-4B34-88C9-A0F27F6720F5}"/>
              </a:ext>
            </a:extLst>
          </p:cNvPr>
          <p:cNvSpPr txBox="1"/>
          <p:nvPr/>
        </p:nvSpPr>
        <p:spPr>
          <a:xfrm>
            <a:off x="5565892" y="2191112"/>
            <a:ext cx="1589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Em Filtros é possível selecionar, internação, Urgência, Cirurgia ou Ambulatorial</a:t>
            </a:r>
          </a:p>
        </p:txBody>
      </p:sp>
      <p:pic>
        <p:nvPicPr>
          <p:cNvPr id="9" name="Imagem 8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D510783-811D-418B-8BC5-39AAEF06C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15" y="1597212"/>
            <a:ext cx="2239504" cy="48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2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79C4535-70F5-4AB4-A665-69291AAE8D15}"/>
              </a:ext>
            </a:extLst>
          </p:cNvPr>
          <p:cNvSpPr txBox="1"/>
          <p:nvPr/>
        </p:nvSpPr>
        <p:spPr>
          <a:xfrm>
            <a:off x="933157" y="2551837"/>
            <a:ext cx="14864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Busque</a:t>
            </a:r>
            <a:r>
              <a:rPr lang="pt-BR" b="1" dirty="0"/>
              <a:t> </a:t>
            </a:r>
            <a:r>
              <a:rPr lang="pt-BR" dirty="0"/>
              <a:t>um</a:t>
            </a:r>
            <a:r>
              <a:rPr lang="pt-BR" b="1" dirty="0"/>
              <a:t> </a:t>
            </a:r>
            <a:r>
              <a:rPr lang="pt-BR" dirty="0"/>
              <a:t>paciente</a:t>
            </a:r>
            <a:r>
              <a:rPr lang="pt-BR" b="1" dirty="0"/>
              <a:t> </a:t>
            </a:r>
            <a:r>
              <a:rPr lang="pt-BR" dirty="0"/>
              <a:t>pelo</a:t>
            </a:r>
            <a:r>
              <a:rPr lang="pt-BR" b="1" dirty="0"/>
              <a:t> </a:t>
            </a:r>
            <a:r>
              <a:rPr lang="pt-BR" dirty="0"/>
              <a:t>nome,</a:t>
            </a:r>
            <a:r>
              <a:rPr lang="pt-BR" b="1" dirty="0"/>
              <a:t> </a:t>
            </a:r>
            <a:r>
              <a:rPr lang="pt-BR" dirty="0"/>
              <a:t>clicando</a:t>
            </a:r>
            <a:r>
              <a:rPr lang="pt-BR" b="1" dirty="0"/>
              <a:t> </a:t>
            </a:r>
            <a:r>
              <a:rPr lang="pt-BR" dirty="0"/>
              <a:t>em</a:t>
            </a:r>
            <a:r>
              <a:rPr lang="pt-BR" b="1" dirty="0"/>
              <a:t> </a:t>
            </a:r>
            <a:r>
              <a:rPr lang="pt-BR" dirty="0"/>
              <a:t>Todos</a:t>
            </a:r>
            <a:r>
              <a:rPr lang="pt-BR" b="1" dirty="0"/>
              <a:t> os Pacientes </a:t>
            </a:r>
          </a:p>
        </p:txBody>
      </p:sp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FED6F31-BBA2-43D0-9BE9-28575CF38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16" y="1659988"/>
            <a:ext cx="2343259" cy="507140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F8F0839D-6241-4B88-8659-4564FD4B39C0}"/>
              </a:ext>
            </a:extLst>
          </p:cNvPr>
          <p:cNvSpPr txBox="1"/>
          <p:nvPr/>
        </p:nvSpPr>
        <p:spPr>
          <a:xfrm>
            <a:off x="5689297" y="2551837"/>
            <a:ext cx="23432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visualizar todas as informações do paciente, como, CID, sinais vitais, exames laboratoriais, ultimas evoluções Médicas e multiprofissionais, além de Imagens e prescrições médicas</a:t>
            </a:r>
          </a:p>
        </p:txBody>
      </p:sp>
      <p:pic>
        <p:nvPicPr>
          <p:cNvPr id="9" name="Imagem 8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79190CD-942D-4918-8A40-955D459284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583" y="1555104"/>
            <a:ext cx="2343260" cy="507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21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F0839D-6241-4B88-8659-4564FD4B39C0}"/>
              </a:ext>
            </a:extLst>
          </p:cNvPr>
          <p:cNvSpPr txBox="1"/>
          <p:nvPr/>
        </p:nvSpPr>
        <p:spPr>
          <a:xfrm>
            <a:off x="154746" y="2157942"/>
            <a:ext cx="234325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visualizar todas as informações do paciente, sinais vitais, exames laboratoriais, ultimas evoluções Médicas</a:t>
            </a:r>
          </a:p>
        </p:txBody>
      </p:sp>
      <p:pic>
        <p:nvPicPr>
          <p:cNvPr id="6" name="Imagem 5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043DF4C-B195-4AD3-B5CC-E340E8BA6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21" y="1625210"/>
            <a:ext cx="2343259" cy="5071402"/>
          </a:xfrm>
          <a:prstGeom prst="rect">
            <a:avLst/>
          </a:prstGeom>
        </p:spPr>
      </p:pic>
      <p:pic>
        <p:nvPicPr>
          <p:cNvPr id="10" name="Imagem 9" descr="Tela de celular com publicação numa rede social&#10;&#10;Descrição gerada automaticamente">
            <a:extLst>
              <a:ext uri="{FF2B5EF4-FFF2-40B4-BE49-F238E27FC236}">
                <a16:creationId xmlns:a16="http://schemas.microsoft.com/office/drawing/2014/main" id="{F9006B29-9C2C-4C0E-A13A-10A89AB38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20" y="1625210"/>
            <a:ext cx="2337600" cy="5071402"/>
          </a:xfrm>
          <a:prstGeom prst="rect">
            <a:avLst/>
          </a:prstGeom>
        </p:spPr>
      </p:pic>
      <p:pic>
        <p:nvPicPr>
          <p:cNvPr id="12" name="Imagem 11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65FE9C12-FCDC-4D73-917E-2A16C50F7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296" y="1625210"/>
            <a:ext cx="2286986" cy="4961596"/>
          </a:xfrm>
          <a:prstGeom prst="rect">
            <a:avLst/>
          </a:prstGeom>
        </p:spPr>
      </p:pic>
      <p:pic>
        <p:nvPicPr>
          <p:cNvPr id="14" name="Imagem 13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8A62F3B7-BF02-49D0-8F5A-F65FBAC8A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58" y="1637193"/>
            <a:ext cx="2286986" cy="494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F0839D-6241-4B88-8659-4564FD4B39C0}"/>
              </a:ext>
            </a:extLst>
          </p:cNvPr>
          <p:cNvSpPr txBox="1"/>
          <p:nvPr/>
        </p:nvSpPr>
        <p:spPr>
          <a:xfrm>
            <a:off x="154746" y="2157942"/>
            <a:ext cx="23432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visualizar todas as informações do paciente, como: ultimas evoluções Médicas e multiprofissionais e prescrições médicas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94BA59A-D371-40EF-9784-D2172CDAE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67" y="1555102"/>
            <a:ext cx="2343259" cy="5071401"/>
          </a:xfrm>
          <a:prstGeom prst="rect">
            <a:avLst/>
          </a:prstGeom>
        </p:spPr>
      </p:pic>
      <p:pic>
        <p:nvPicPr>
          <p:cNvPr id="8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06C8013A-7909-40B1-899B-1F1E7AD302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817" y="1526345"/>
            <a:ext cx="2463510" cy="5331655"/>
          </a:xfrm>
          <a:prstGeom prst="rect">
            <a:avLst/>
          </a:prstGeom>
        </p:spPr>
      </p:pic>
      <p:pic>
        <p:nvPicPr>
          <p:cNvPr id="11" name="Imagem 10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119EF884-D04B-4DCC-8AE8-A5829D15C0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31" y="1555102"/>
            <a:ext cx="2391722" cy="5176289"/>
          </a:xfrm>
          <a:prstGeom prst="rect">
            <a:avLst/>
          </a:prstGeom>
        </p:spPr>
      </p:pic>
      <p:pic>
        <p:nvPicPr>
          <p:cNvPr id="15" name="Imagem 1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825FA15-712D-4B4E-8D92-D12C17E822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857" y="1555101"/>
            <a:ext cx="2218555" cy="507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1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– Prescrição Médica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F0839D-6241-4B88-8659-4564FD4B39C0}"/>
              </a:ext>
            </a:extLst>
          </p:cNvPr>
          <p:cNvSpPr txBox="1"/>
          <p:nvPr/>
        </p:nvSpPr>
        <p:spPr>
          <a:xfrm>
            <a:off x="154746" y="2157942"/>
            <a:ext cx="234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visualizar as prescrições médicas e checagem da enfermagem.</a:t>
            </a:r>
          </a:p>
        </p:txBody>
      </p:sp>
      <p:pic>
        <p:nvPicPr>
          <p:cNvPr id="15" name="Imagem 1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C825FA15-712D-4B4E-8D92-D12C17E8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537" y="1555103"/>
            <a:ext cx="2506186" cy="5085750"/>
          </a:xfrm>
          <a:prstGeom prst="rect">
            <a:avLst/>
          </a:prstGeom>
        </p:spPr>
      </p:pic>
      <p:pic>
        <p:nvPicPr>
          <p:cNvPr id="5" name="Imagem 4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2DEEC01B-BEDF-4AF8-B8B6-E3A7E738F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255" y="1555103"/>
            <a:ext cx="2450222" cy="530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>
            <a:extLst>
              <a:ext uri="{FF2B5EF4-FFF2-40B4-BE49-F238E27FC236}">
                <a16:creationId xmlns:a16="http://schemas.microsoft.com/office/drawing/2014/main" id="{C6D1D5BB-1FC4-44EE-85BE-45E0C3F8B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6" y="126609"/>
            <a:ext cx="12035666" cy="1428494"/>
          </a:xfrm>
          <a:prstGeom prst="rect">
            <a:avLst/>
          </a:prstGeom>
          <a:solidFill>
            <a:schemeClr val="accent2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pPr algn="ctr"/>
            <a:r>
              <a:rPr lang="pt-BR" sz="2800" dirty="0">
                <a:solidFill>
                  <a:schemeClr val="bg2"/>
                </a:solidFill>
              </a:rPr>
              <a:t>APP MÉDICO MV – Exames  de Imagem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8F0839D-6241-4B88-8659-4564FD4B39C0}"/>
              </a:ext>
            </a:extLst>
          </p:cNvPr>
          <p:cNvSpPr txBox="1"/>
          <p:nvPr/>
        </p:nvSpPr>
        <p:spPr>
          <a:xfrm>
            <a:off x="154746" y="2157942"/>
            <a:ext cx="2343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possível visualizar as Imagens e Laudos dos Exames Realizados.</a:t>
            </a:r>
          </a:p>
        </p:txBody>
      </p:sp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54EF669A-8413-4DD4-BFD4-9862F6DC5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090" y="1555103"/>
            <a:ext cx="2450222" cy="5302897"/>
          </a:xfrm>
          <a:prstGeom prst="rect">
            <a:avLst/>
          </a:prstGeom>
        </p:spPr>
      </p:pic>
      <p:pic>
        <p:nvPicPr>
          <p:cNvPr id="8" name="Imagem 7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EF605888-4522-4048-B81F-BB61D41B5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702" y="1555102"/>
            <a:ext cx="2450222" cy="530289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85961A77-0B36-42A4-BABF-F3C0919C55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1" y="1555102"/>
            <a:ext cx="2162336" cy="438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85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2575</TotalTime>
  <Words>202</Words>
  <Application>Microsoft Office PowerPoint</Application>
  <PresentationFormat>Widescreen</PresentationFormat>
  <Paragraphs>29</Paragraphs>
  <Slides>10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Arial</vt:lpstr>
      <vt:lpstr>Calibri</vt:lpstr>
      <vt:lpstr>Segoe UI</vt:lpstr>
      <vt:lpstr>Symbol</vt:lpstr>
      <vt:lpstr>Wingdings</vt:lpstr>
      <vt:lpstr>Office Theme</vt:lpstr>
      <vt:lpstr>Office Theme</vt:lpstr>
      <vt:lpstr>Office Theme</vt:lpstr>
      <vt:lpstr>Apresentação do PowerPoint</vt:lpstr>
      <vt:lpstr>APP MÉDICO MV </vt:lpstr>
      <vt:lpstr>APP MÉDICO MV </vt:lpstr>
      <vt:lpstr>APP MÉDICO MV </vt:lpstr>
      <vt:lpstr>APP MÉDICO MV </vt:lpstr>
      <vt:lpstr>APP MÉDICO MV </vt:lpstr>
      <vt:lpstr>APP MÉDICO MV </vt:lpstr>
      <vt:lpstr>APP MÉDICO MV – Prescrição Médica  </vt:lpstr>
      <vt:lpstr>APP MÉDICO MV – Exames  de Imagem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Deise Priscila Queiroz Roberto</dc:creator>
  <dc:description/>
  <cp:lastModifiedBy>Carlos Baldessari</cp:lastModifiedBy>
  <cp:revision>227</cp:revision>
  <dcterms:created xsi:type="dcterms:W3CDTF">2019-03-15T14:41:11Z</dcterms:created>
  <dcterms:modified xsi:type="dcterms:W3CDTF">2020-08-19T17:02:41Z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8</vt:i4>
  </property>
</Properties>
</file>